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Default Extension="jpeg" ContentType="image/jpeg"/>
  <Default Extension="jpg" ContentType="image/jpeg"/>
  <Default Extension="svg" ContentType="image/svg+xml"/>
  <Default Extension="png" ContentType="image/png"/>
  <Override PartName="/ppt/presentation.xml" ContentType="application/vnd.openxmlformats-officedocument.presentationml.presentation.main+xml"/>
  <Override PartName="/ppt/slides/slide71.xml" ContentType="application/vnd.openxmlformats-officedocument.presentationml.slide+xml"/>
  <Override PartName="/ppt/slideLayouts/slideLayout21.xml" ContentType="application/vnd.openxmlformats-officedocument.presentationml.slideLayout+xml"/>
  <Override PartName="/ppt/slideMasters/slideMaster11.xml" ContentType="application/vnd.openxmlformats-officedocument.presentationml.slideMaster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customXml/item2.xml" ContentType="application/xml"/>
  <Override PartName="/customXml/itemProps21.xml" ContentType="application/vnd.openxmlformats-officedocument.customXmlProperties+xml"/>
  <Override PartName="/ppt/slides/slide22.xml" ContentType="application/vnd.openxmlformats-officedocument.presentationml.slide+xml"/>
  <Override PartName="/ppt/notesSlides/notesSlide11.xml" ContentType="application/vnd.openxmlformats-officedocument.presentationml.notesSlide+xml"/>
  <Override PartName="/ppt/notesMasters/notesMaster11.xml" ContentType="application/vnd.openxmlformats-officedocument.presentationml.notesMaster+xml"/>
  <Override PartName="/ppt/theme/theme22.xml" ContentType="application/vnd.openxmlformats-officedocument.theme+xml"/>
  <Override PartName="/ppt/slides/slide63.xml" ContentType="application/vnd.openxmlformats-officedocument.presentationml.slide+xml"/>
  <Override PartName="/ppt/handoutMasters/handoutMaster11.xml" ContentType="application/vnd.openxmlformats-officedocument.presentationml.handoutMaster+xml"/>
  <Override PartName="/ppt/theme/theme33.xml" ContentType="application/vnd.openxmlformats-officedocument.theme+xml"/>
  <Override PartName="/customXml/item12.xml" ContentType="application/xml"/>
  <Override PartName="/customXml/itemProps12.xml" ContentType="application/vnd.openxmlformats-officedocument.customXmlProperties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slides/slide55.xml" ContentType="application/vnd.openxmlformats-officedocument.presentationml.slide+xml"/>
  <Override PartName="/ppt/slides/slide46.xml" ContentType="application/vnd.openxmlformats-officedocument.presentationml.slide+xml"/>
  <Override PartName="/ppt/slides/slide97.xml" ContentType="application/vnd.openxmlformats-officedocument.presentationml.slide+xml"/>
  <Override PartName="/customXml/item33.xml" ContentType="application/xml"/>
  <Override PartName="/customXml/itemProps33.xml" ContentType="application/vnd.openxmlformats-officedocument.customXmlProperties+xml"/>
  <Override PartName="/ppt/slides/slide38.xml" ContentType="application/vnd.openxmlformats-officedocument.presentationml.slide+xml"/>
  <Override PartName="/ppt/slides/slide89.xml" ContentType="application/vnd.openxmlformats-officedocument.presentationml.slide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docMetadata/LabelInfo.xml" ContentType="application/vnd.ms-office.classificationlabel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6" /><Relationship Type="http://schemas.microsoft.com/office/2020/02/relationships/classificationlabels" Target="/docMetadata/LabelInfo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9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0058400" cy="7772400"/>
  <p:notesSz cx="6858000" cy="9144000"/>
  <p:defaultTextStyle>
    <a:defPPr>
      <a:defRPr lang="en-US"/>
    </a:defPPr>
    <a:lvl1pPr marL="0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74" autoAdjust="0"/>
    <p:restoredTop sz="94879" autoAdjust="0"/>
  </p:normalViewPr>
  <p:slideViewPr>
    <p:cSldViewPr snapToGrid="0">
      <p:cViewPr>
        <p:scale>
          <a:sx n="100" d="100"/>
          <a:sy n="100" d="100"/>
        </p:scale>
        <p:origin x="-202" y="-254"/>
      </p:cViewPr>
      <p:guideLst>
        <p:guide orient="horz" pos="2448"/>
        <p:guide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366" y="77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1.xml" Id="rId8" /><Relationship Type="http://schemas.openxmlformats.org/officeDocument/2006/relationships/presProps" Target="/ppt/presProps.xml" Id="rId13" /><Relationship Type="http://schemas.openxmlformats.org/officeDocument/2006/relationships/customXml" Target="/customXml/item2.xml" Id="rId18" /><Relationship Type="http://schemas.openxmlformats.org/officeDocument/2006/relationships/slide" Target="/ppt/slides/slide22.xml" Id="rId3" /><Relationship Type="http://schemas.openxmlformats.org/officeDocument/2006/relationships/slide" Target="/ppt/slides/slide63.xml" Id="rId7" /><Relationship Type="http://schemas.openxmlformats.org/officeDocument/2006/relationships/handoutMaster" Target="/ppt/handoutMasters/handoutMaster11.xml" Id="rId12" /><Relationship Type="http://schemas.openxmlformats.org/officeDocument/2006/relationships/customXml" Target="/customXml/item12.xml" Id="rId17" /><Relationship Type="http://schemas.openxmlformats.org/officeDocument/2006/relationships/slide" Target="/ppt/slides/slide14.xml" Id="rId2" /><Relationship Type="http://schemas.openxmlformats.org/officeDocument/2006/relationships/tableStyles" Target="/ppt/tableStyles.xml" Id="rId16" /><Relationship Type="http://schemas.openxmlformats.org/officeDocument/2006/relationships/slideMaster" Target="/ppt/slideMasters/slideMaster11.xml" Id="rId1" /><Relationship Type="http://schemas.openxmlformats.org/officeDocument/2006/relationships/slide" Target="/ppt/slides/slide55.xml" Id="rId6" /><Relationship Type="http://schemas.openxmlformats.org/officeDocument/2006/relationships/notesMaster" Target="/ppt/notesMasters/notesMaster11.xml" Id="rId11" /><Relationship Type="http://schemas.openxmlformats.org/officeDocument/2006/relationships/slide" Target="/ppt/slides/slide46.xml" Id="rId5" /><Relationship Type="http://schemas.openxmlformats.org/officeDocument/2006/relationships/theme" Target="/ppt/theme/theme11.xml" Id="rId15" /><Relationship Type="http://schemas.openxmlformats.org/officeDocument/2006/relationships/slide" Target="/ppt/slides/slide97.xml" Id="rId10" /><Relationship Type="http://schemas.openxmlformats.org/officeDocument/2006/relationships/customXml" Target="/customXml/item33.xml" Id="rId19" /><Relationship Type="http://schemas.openxmlformats.org/officeDocument/2006/relationships/slide" Target="/ppt/slides/slide38.xml" Id="rId4" /><Relationship Type="http://schemas.openxmlformats.org/officeDocument/2006/relationships/slide" Target="/ppt/slides/slide89.xml" Id="rId9" /><Relationship Type="http://schemas.openxmlformats.org/officeDocument/2006/relationships/viewProps" Target="/ppt/viewProps.xml" Id="rId14" /></Relationships>
</file>

<file path=ppt/handoutMasters/_rels/handoutMaster11.xml.rels>&#65279;<?xml version="1.0" encoding="utf-8"?><Relationships xmlns="http://schemas.openxmlformats.org/package/2006/relationships"><Relationship Type="http://schemas.openxmlformats.org/officeDocument/2006/relationships/theme" Target="/ppt/theme/theme33.xml" Id="rId1" /></Relationships>
</file>

<file path=ppt/handoutMasters/handoutMaster1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C32456-4FF3-435F-B03B-B8D0CE646C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AAF674-F26D-473E-9D53-48E35C0805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871CB-7D37-4FAB-B9ED-4377A4D8FB20}" type="datetimeFigureOut">
              <a:rPr lang="en-US" smtClean="0"/>
              <a:t>12/20/2022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45A715-4835-402B-BB1A-CF0CABC0453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6AE5A0-5322-48C1-AAD9-D4F92B3C7E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8DA370-3937-44ED-9988-7642B6F3E4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869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1.xml.rels>&#65279;<?xml version="1.0" encoding="utf-8"?><Relationships xmlns="http://schemas.openxmlformats.org/package/2006/relationships"><Relationship Type="http://schemas.openxmlformats.org/officeDocument/2006/relationships/theme" Target="/ppt/theme/theme22.xml" Id="rId1" /></Relationships>
</file>

<file path=ppt/notesMasters/notesMaster1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3EEF79-99CC-4F81-B4D6-D8238D76DBFC}" type="datetimeFigureOut">
              <a:rPr lang="en-US" smtClean="0"/>
              <a:t>12/20/2022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C5344-2AF1-4DB7-89C3-3B38D8B6B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94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22.xml" Id="rId2" /><Relationship Type="http://schemas.openxmlformats.org/officeDocument/2006/relationships/notesMaster" Target="/ppt/notesMasters/notesMaster11.xml" Id="rId1" /></Relationship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C5344-2AF1-4DB7-89C3-3B38D8B6B99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400234"/>
      </p:ext>
    </p:extLst>
  </p:cSld>
  <p:clrMapOvr>
    <a:masterClrMapping/>
  </p:clrMapOvr>
</p:note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1.xml" Id="rId1" /></Relationships>
</file>

<file path=ppt/slideLayouts/_rels/slideLayout2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1.xml" Id="rId1" /></Relationships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C1084-4980-48F0-8491-4EDFEE9D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1703" y="154727"/>
            <a:ext cx="9154994" cy="1502305"/>
          </a:xfrm>
        </p:spPr>
        <p:txBody>
          <a:bodyPr>
            <a:normAutofit/>
          </a:bodyPr>
          <a:lstStyle>
            <a:lvl1pPr algn="ctr">
              <a:defRPr sz="4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7EDC26-1C8A-49E6-8649-DC237393B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BECA-3212-4A5B-B9AF-C03EDE72AD91}" type="datetimeFigureOut">
              <a:rPr lang="en-US" smtClean="0"/>
              <a:t>12/20/2022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9BE249-3B9F-4033-B1C5-264A0EBCF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E5DA54-7512-48DD-9777-1C5EF5EA8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BE8F-0DAB-48BB-B5ED-43D873A94FC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AFF38DF-3722-4EE9-AE05-26B3C07994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1703" y="1678089"/>
            <a:ext cx="6163056" cy="581558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F9E3191-4C97-4E96-BDCA-9CFAAF733D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26238" y="1678089"/>
            <a:ext cx="3244850" cy="5815583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377190" indent="0">
              <a:buNone/>
              <a:defRPr/>
            </a:lvl2pPr>
            <a:lvl3pPr marL="754380" indent="0">
              <a:buNone/>
              <a:defRPr/>
            </a:lvl3pPr>
            <a:lvl4pPr marL="1131570" indent="0">
              <a:buNone/>
              <a:defRPr/>
            </a:lvl4pPr>
            <a:lvl5pPr marL="1508760" indent="0">
              <a:buNone/>
              <a:defRPr/>
            </a:lvl5pPr>
          </a:lstStyle>
          <a:p>
            <a:pPr lvl="0"/>
            <a:r>
              <a:rPr lang="en-US" dirty="0"/>
              <a:t>Click to add text </a:t>
            </a:r>
          </a:p>
        </p:txBody>
      </p:sp>
    </p:spTree>
    <p:extLst>
      <p:ext uri="{BB962C8B-B14F-4D97-AF65-F5344CB8AC3E}">
        <p14:creationId xmlns:p14="http://schemas.microsoft.com/office/powerpoint/2010/main" val="22789445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87FA025-9CE5-4D24-88F3-5B393073121B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50876" y="116586"/>
            <a:ext cx="9756648" cy="753922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BBEC44-041F-4312-9B0C-3A67D7B6D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" y="116587"/>
            <a:ext cx="9756648" cy="768604"/>
          </a:xfrm>
        </p:spPr>
        <p:txBody>
          <a:bodyPr anchor="t">
            <a:normAutofit/>
          </a:bodyPr>
          <a:lstStyle>
            <a:lvl1pPr algn="ctr">
              <a:defRPr sz="19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BB180C-9C77-4695-AFDF-D7E0EAD24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BECA-3212-4A5B-B9AF-C03EDE72AD91}" type="datetimeFigureOut">
              <a:rPr lang="en-US" smtClean="0"/>
              <a:t>12/20/2022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80EC47-D9D3-466D-8977-9CE5E7E1D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42C35B-B517-42A0-BADD-6AF6A83CA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BE8F-0DAB-48BB-B5ED-43D873A94F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454211"/>
      </p:ext>
    </p:extLst>
  </p:cSld>
  <p:clrMapOvr>
    <a:masterClrMapping/>
  </p:clrMapOvr>
</p:sldLayout>
</file>

<file path=ppt/slideMasters/_rels/slideMaster11.xml.rels>&#65279;<?xml version="1.0" encoding="utf-8"?><Relationships xmlns="http://schemas.openxmlformats.org/package/2006/relationships"><Relationship Type="http://schemas.openxmlformats.org/officeDocument/2006/relationships/theme" Target="/ppt/theme/theme11.xml" Id="rId3" /><Relationship Type="http://schemas.openxmlformats.org/officeDocument/2006/relationships/slideLayout" Target="/ppt/slideLayouts/slideLayout21.xml" Id="rId2" /><Relationship Type="http://schemas.openxmlformats.org/officeDocument/2006/relationships/slideLayout" Target="/ppt/slideLayouts/slideLayout12.xml" Id="rId1" /></Relationships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FC5AF8-D558-466F-A592-16B2A4D39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B6FAB-E45B-4FEF-8078-5C0BD6729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AEDAE-1AB7-4054-8DD3-4591873A6A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EBECA-3212-4A5B-B9AF-C03EDE72AD91}" type="datetimeFigureOut">
              <a:rPr lang="en-US" smtClean="0"/>
              <a:t>12/20/2022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B9C897-D318-432C-9927-F3D50FB367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D17AD6-49F1-4CCF-BF69-04E62D41C9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7BE8F-0DAB-48BB-B5ED-43D873A94F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640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0" r:id="rId2"/>
  </p:sldLayoutIdLst>
  <p:txStyles>
    <p:titleStyle>
      <a:lvl1pPr algn="l" defTabSz="754380" rtl="0" eaLnBrk="1" latinLnBrk="0" hangingPunct="1">
        <a:lnSpc>
          <a:spcPct val="90000"/>
        </a:lnSpc>
        <a:spcBef>
          <a:spcPct val="0"/>
        </a:spcBef>
        <a:buNone/>
        <a:defRPr sz="36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595" indent="-188595" algn="l" defTabSz="75438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1pPr>
      <a:lvl2pPr marL="56578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94297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32016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69735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207454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3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2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1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4.xml.rels>&#65279;<?xml version="1.0" encoding="utf-8"?><Relationships xmlns="http://schemas.openxmlformats.org/package/2006/relationships"><Relationship Type="http://schemas.openxmlformats.org/officeDocument/2006/relationships/image" Target="/ppt/media/image2.svg" Id="rId3" /><Relationship Type="http://schemas.openxmlformats.org/officeDocument/2006/relationships/image" Target="/ppt/media/image1.png" Id="rId2" /><Relationship Type="http://schemas.openxmlformats.org/officeDocument/2006/relationships/slideLayout" Target="/ppt/slideLayouts/slideLayout12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image" Target="/ppt/media/image33.jpg" Id="rId3" /><Relationship Type="http://schemas.openxmlformats.org/officeDocument/2006/relationships/notesSlide" Target="/ppt/notesSlides/notesSlide11.xml" Id="rId2" /><Relationship Type="http://schemas.openxmlformats.org/officeDocument/2006/relationships/slideLayout" Target="/ppt/slideLayouts/slideLayout21.xml" Id="rId1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image" Target="/ppt/media/image48.jpg" Id="rId2" /><Relationship Type="http://schemas.openxmlformats.org/officeDocument/2006/relationships/slideLayout" Target="/ppt/slideLayouts/slideLayout21.xml" Id="rId1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image" Target="/ppt/media/image56.jpg" Id="rId2" /><Relationship Type="http://schemas.openxmlformats.org/officeDocument/2006/relationships/slideLayout" Target="/ppt/slideLayouts/slideLayout21.xml" Id="rId1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image" Target="/ppt/media/image65.jpg" Id="rId2" /><Relationship Type="http://schemas.openxmlformats.org/officeDocument/2006/relationships/slideLayout" Target="/ppt/slideLayouts/slideLayout21.xml" Id="rId1" /></Relationships>
</file>

<file path=ppt/slides/_rels/slide63.xml.rels>&#65279;<?xml version="1.0" encoding="utf-8"?><Relationships xmlns="http://schemas.openxmlformats.org/package/2006/relationships"><Relationship Type="http://schemas.openxmlformats.org/officeDocument/2006/relationships/image" Target="/ppt/media/image74.jpg" Id="rId2" /><Relationship Type="http://schemas.openxmlformats.org/officeDocument/2006/relationships/slideLayout" Target="/ppt/slideLayouts/slideLayout21.xml" Id="rId1" /></Relationships>
</file>

<file path=ppt/slides/_rels/slide71.xml.rels>&#65279;<?xml version="1.0" encoding="utf-8"?><Relationships xmlns="http://schemas.openxmlformats.org/package/2006/relationships"><Relationship Type="http://schemas.openxmlformats.org/officeDocument/2006/relationships/image" Target="/ppt/media/image82.jpg" Id="rId2" /><Relationship Type="http://schemas.openxmlformats.org/officeDocument/2006/relationships/slideLayout" Target="/ppt/slideLayouts/slideLayout21.xml" Id="rId1" /></Relationships>
</file>

<file path=ppt/slides/_rels/slide89.xml.rels>&#65279;<?xml version="1.0" encoding="utf-8"?><Relationships xmlns="http://schemas.openxmlformats.org/package/2006/relationships"><Relationship Type="http://schemas.openxmlformats.org/officeDocument/2006/relationships/image" Target="/ppt/media/image99.jpg" Id="rId2" /><Relationship Type="http://schemas.openxmlformats.org/officeDocument/2006/relationships/slideLayout" Target="/ppt/slideLayouts/slideLayout21.xml" Id="rId1" /></Relationships>
</file>

<file path=ppt/slides/_rels/slide97.xml.rels>&#65279;<?xml version="1.0" encoding="utf-8"?><Relationships xmlns="http://schemas.openxmlformats.org/package/2006/relationships"><Relationship Type="http://schemas.openxmlformats.org/officeDocument/2006/relationships/image" Target="/ppt/media/image107.jpg" Id="rId2" /><Relationship Type="http://schemas.openxmlformats.org/officeDocument/2006/relationships/slideLayout" Target="/ppt/slideLayouts/slideLayout21.xml" Id="rId1" /></Relationships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6F4C910-4669-D0FE-C405-8025F2C1A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 page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089CBE4-346C-768A-A0C7-98EFAA1FAE95}"/>
              </a:ext>
            </a:extLst>
          </p:cNvPr>
          <p:cNvSpPr txBox="1">
            <a:spLocks/>
          </p:cNvSpPr>
          <p:nvPr/>
        </p:nvSpPr>
        <p:spPr>
          <a:xfrm>
            <a:off x="690324" y="1888840"/>
            <a:ext cx="7083849" cy="3459983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algn="ctr" defTabSz="7543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75000"/>
              </a:lnSpc>
            </a:pPr>
            <a:r>
              <a:rPr lang="en-US" sz="8000" b="1" dirty="0">
                <a:ln w="41275">
                  <a:noFill/>
                </a:ln>
                <a:solidFill>
                  <a:schemeClr val="accent3"/>
                </a:solidFill>
                <a:ea typeface="Source Sans Pro Black" panose="020B0503030403020204" pitchFamily="34" charset="0"/>
              </a:rPr>
              <a:t>ANIMAL DOODLE COLORING BOOK</a:t>
            </a:r>
            <a:endParaRPr lang="en-US" sz="8000" b="1" dirty="0">
              <a:ln w="41275">
                <a:noFill/>
              </a:ln>
              <a:solidFill>
                <a:schemeClr val="accent3"/>
              </a:solidFill>
            </a:endParaRPr>
          </a:p>
        </p:txBody>
      </p:sp>
      <p:pic>
        <p:nvPicPr>
          <p:cNvPr id="20" name="Graphic 19" descr="Dog">
            <a:extLst>
              <a:ext uri="{FF2B5EF4-FFF2-40B4-BE49-F238E27FC236}">
                <a16:creationId xmlns:a16="http://schemas.microsoft.com/office/drawing/2014/main" id="{B79F001E-8228-9160-30DA-372BA842EB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35" t="6891" r="17074" b="34372"/>
          <a:stretch/>
        </p:blipFill>
        <p:spPr>
          <a:xfrm>
            <a:off x="5346856" y="0"/>
            <a:ext cx="4711544" cy="5952270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7314E23-7FC0-C8EF-FB67-0A5E865B91DA}"/>
              </a:ext>
            </a:extLst>
          </p:cNvPr>
          <p:cNvSpPr txBox="1">
            <a:spLocks/>
          </p:cNvSpPr>
          <p:nvPr/>
        </p:nvSpPr>
        <p:spPr>
          <a:xfrm>
            <a:off x="690324" y="6333937"/>
            <a:ext cx="2734242" cy="73848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754380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None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578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297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016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9735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454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173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2892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0611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ea typeface="Source Sans Pro" panose="020B0503030403020204" pitchFamily="34" charset="0"/>
              </a:rPr>
              <a:t>Do you love animals? Explore wildlife through color. 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77AD44F-BB3C-B5E9-B578-185461B050F6}"/>
              </a:ext>
            </a:extLst>
          </p:cNvPr>
          <p:cNvSpPr txBox="1">
            <a:spLocks/>
          </p:cNvSpPr>
          <p:nvPr/>
        </p:nvSpPr>
        <p:spPr>
          <a:xfrm>
            <a:off x="3662078" y="6333937"/>
            <a:ext cx="2734242" cy="7307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754380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190" indent="0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4380" indent="0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1570" indent="0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08760" indent="0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454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173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2892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0611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ea typeface="Source Sans Pro" panose="020B0503030403020204" pitchFamily="34" charset="0"/>
              </a:rPr>
              <a:t>Add your own color to these drawings of exotic animals     and pets.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199AEA9-C741-1DE8-314A-F22C99D168F7}"/>
              </a:ext>
            </a:extLst>
          </p:cNvPr>
          <p:cNvSpPr txBox="1">
            <a:spLocks/>
          </p:cNvSpPr>
          <p:nvPr/>
        </p:nvSpPr>
        <p:spPr>
          <a:xfrm>
            <a:off x="6633832" y="6333937"/>
            <a:ext cx="2734242" cy="7307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754380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190" indent="0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4380" indent="0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1570" indent="0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08760" indent="0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454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173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2892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0611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ea typeface="Source Sans Pro" panose="020B0503030403020204" pitchFamily="34" charset="0"/>
              </a:rPr>
              <a:t>Instructions:  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  <a:ea typeface="Source Sans Pro" panose="020B0503030403020204" pitchFamily="34" charset="0"/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ea typeface="Source Sans Pro" panose="020B0503030403020204" pitchFamily="34" charset="0"/>
              </a:rPr>
              <a:t>Print.  Color.  Repeat.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A34BF10-656D-8E17-7E16-1AFA69826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90324" y="5952271"/>
            <a:ext cx="8677751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22707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D59D10E-9031-4F70-8246-55A5BB214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98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ANIMAL DOODLES DESTRESS </a:t>
            </a:r>
            <a:r>
              <a:rPr lang="en-US" dirty="0"/>
              <a:t>COLORING BOOK – PICTURE 1</a:t>
            </a:r>
          </a:p>
        </p:txBody>
      </p:sp>
      <p:pic>
        <p:nvPicPr>
          <p:cNvPr id="7" name="Picture Placeholder 6" descr="Cat Doodle Coloring ">
            <a:extLst>
              <a:ext uri="{FF2B5EF4-FFF2-40B4-BE49-F238E27FC236}">
                <a16:creationId xmlns:a16="http://schemas.microsoft.com/office/drawing/2014/main" id="{0B94C3A0-5DDF-4B7E-82F6-9E87AF54F94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5" b="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032047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89BE9A99-AF7D-4E1D-AB86-E93CF4482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98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ANIMAL DOODLES DESTRESS </a:t>
            </a:r>
            <a:r>
              <a:rPr lang="en-US" dirty="0">
                <a:solidFill>
                  <a:schemeClr val="bg1"/>
                </a:solidFill>
              </a:rPr>
              <a:t>COLORING BOOK - PICTURE 2</a:t>
            </a:r>
          </a:p>
        </p:txBody>
      </p:sp>
      <p:pic>
        <p:nvPicPr>
          <p:cNvPr id="6" name="Picture Placeholder 5" descr="Fish Doodle Coloring ">
            <a:extLst>
              <a:ext uri="{FF2B5EF4-FFF2-40B4-BE49-F238E27FC236}">
                <a16:creationId xmlns:a16="http://schemas.microsoft.com/office/drawing/2014/main" id="{8FC83B40-A938-4E17-82F5-5C0D473F2C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5" b="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481817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6B4BB-8948-432A-976E-88954FC04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98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ANIMAL DOODLES DESTRESS </a:t>
            </a:r>
            <a:r>
              <a:rPr lang="en-US" dirty="0">
                <a:solidFill>
                  <a:schemeClr val="bg1"/>
                </a:solidFill>
              </a:rPr>
              <a:t>COLORING BOOK – PICTURE 3</a:t>
            </a:r>
          </a:p>
        </p:txBody>
      </p:sp>
      <p:pic>
        <p:nvPicPr>
          <p:cNvPr id="7" name="Picture Placeholder 6" descr="Dog Doodle Coloring ">
            <a:extLst>
              <a:ext uri="{FF2B5EF4-FFF2-40B4-BE49-F238E27FC236}">
                <a16:creationId xmlns:a16="http://schemas.microsoft.com/office/drawing/2014/main" id="{368B9CC7-EA23-4F36-B3B0-6980425DAC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8" r="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747593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2A313-11FC-484D-84D3-7F326BC2F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98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ANIMAL DOODLES DESTRESS </a:t>
            </a:r>
            <a:r>
              <a:rPr lang="en-US" dirty="0">
                <a:solidFill>
                  <a:schemeClr val="bg1"/>
                </a:solidFill>
              </a:rPr>
              <a:t>COLORING BOOK - PICTURE 4</a:t>
            </a:r>
          </a:p>
        </p:txBody>
      </p:sp>
      <p:pic>
        <p:nvPicPr>
          <p:cNvPr id="7" name="Picture Placeholder 6" descr="Zebra Doodle Coloring ">
            <a:extLst>
              <a:ext uri="{FF2B5EF4-FFF2-40B4-BE49-F238E27FC236}">
                <a16:creationId xmlns:a16="http://schemas.microsoft.com/office/drawing/2014/main" id="{A01CA37D-2A70-4CDB-B636-1011526ADF1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5" b="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994352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4060F-5934-4BCC-AEB5-DA7D86B19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98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ANIMAL DOODLES DESTRESS </a:t>
            </a:r>
            <a:r>
              <a:rPr lang="en-US" dirty="0">
                <a:solidFill>
                  <a:schemeClr val="bg1"/>
                </a:solidFill>
              </a:rPr>
              <a:t>COLORING BOOK - PICTURE 5</a:t>
            </a:r>
          </a:p>
        </p:txBody>
      </p:sp>
      <p:pic>
        <p:nvPicPr>
          <p:cNvPr id="7" name="Picture Placeholder 6" descr="Giraffe Doodle Coloring ">
            <a:extLst>
              <a:ext uri="{FF2B5EF4-FFF2-40B4-BE49-F238E27FC236}">
                <a16:creationId xmlns:a16="http://schemas.microsoft.com/office/drawing/2014/main" id="{4E7D8314-379C-4018-A836-FE1FEDB7EC3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8" r="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042504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4060F-5934-4BCC-AEB5-DA7D86B19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98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ANIMAL DOODLES DESTRESS </a:t>
            </a:r>
            <a:r>
              <a:rPr lang="en-US" dirty="0">
                <a:solidFill>
                  <a:schemeClr val="bg1"/>
                </a:solidFill>
              </a:rPr>
              <a:t>COLORING BOOK - PICTURE 6</a:t>
            </a:r>
          </a:p>
        </p:txBody>
      </p:sp>
      <p:pic>
        <p:nvPicPr>
          <p:cNvPr id="7" name="Picture Placeholder 6" descr="Elephant Doodle Coloring ">
            <a:extLst>
              <a:ext uri="{FF2B5EF4-FFF2-40B4-BE49-F238E27FC236}">
                <a16:creationId xmlns:a16="http://schemas.microsoft.com/office/drawing/2014/main" id="{869376EA-B7B4-421F-A749-B6E0FE085A4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5" b="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2097338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4060F-5934-4BCC-AEB5-DA7D86B19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98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ANIMAL DOODLES DESTRESS </a:t>
            </a:r>
            <a:r>
              <a:rPr lang="en-US" dirty="0">
                <a:solidFill>
                  <a:schemeClr val="bg1"/>
                </a:solidFill>
              </a:rPr>
              <a:t>COLORING BOOK - PICTURE 7</a:t>
            </a:r>
          </a:p>
        </p:txBody>
      </p:sp>
      <p:pic>
        <p:nvPicPr>
          <p:cNvPr id="7" name="Picture Placeholder 6" descr="Octopus Doodle Coloring ">
            <a:extLst>
              <a:ext uri="{FF2B5EF4-FFF2-40B4-BE49-F238E27FC236}">
                <a16:creationId xmlns:a16="http://schemas.microsoft.com/office/drawing/2014/main" id="{4C943C5D-9EFA-47E1-9D90-7E447ACAEEB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5" b="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9446041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4060F-5934-4BCC-AEB5-DA7D86B19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98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ANIMAL DOODLES DESTRESS </a:t>
            </a:r>
            <a:r>
              <a:rPr lang="en-US" dirty="0">
                <a:solidFill>
                  <a:schemeClr val="bg1"/>
                </a:solidFill>
              </a:rPr>
              <a:t>COLORING BOOK - PICTURE 8</a:t>
            </a:r>
          </a:p>
        </p:txBody>
      </p:sp>
      <p:pic>
        <p:nvPicPr>
          <p:cNvPr id="7" name="Picture Placeholder 6" descr="Dolphin Doodle Coloring ">
            <a:extLst>
              <a:ext uri="{FF2B5EF4-FFF2-40B4-BE49-F238E27FC236}">
                <a16:creationId xmlns:a16="http://schemas.microsoft.com/office/drawing/2014/main" id="{2B2EEC58-7148-414B-B91E-2261EDC4AB4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8" r="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76760597"/>
      </p:ext>
    </p:extLst>
  </p:cSld>
  <p:clrMapOvr>
    <a:masterClrMapping/>
  </p:clrMapOvr>
</p:sld>
</file>

<file path=ppt/theme/theme11.xml><?xml version="1.0" encoding="utf-8"?>
<a:theme xmlns:a="http://schemas.openxmlformats.org/drawingml/2006/main" name="Office Theme">
  <a:themeElements>
    <a:clrScheme name="TM11528943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C4F19"/>
      </a:accent1>
      <a:accent2>
        <a:srgbClr val="C32C74"/>
      </a:accent2>
      <a:accent3>
        <a:srgbClr val="A26700"/>
      </a:accent3>
      <a:accent4>
        <a:srgbClr val="BE91E3"/>
      </a:accent4>
      <a:accent5>
        <a:srgbClr val="589F69"/>
      </a:accent5>
      <a:accent6>
        <a:srgbClr val="57D6E1"/>
      </a:accent6>
      <a:hlink>
        <a:srgbClr val="5F5F5F"/>
      </a:hlink>
      <a:folHlink>
        <a:srgbClr val="919191"/>
      </a:folHlink>
    </a:clrScheme>
    <a:fontScheme name="Custom 86">
      <a:majorFont>
        <a:latin typeface="Berlin Sans FB Demi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1528943_win32" id="{FC021A8E-4B30-4030-BDDB-8B92A42277EC}" vid="{E5763DC4-4315-49B1-9E60-CA2DAE8FB621}"/>
    </a:ext>
  </a:extLst>
</a:theme>
</file>

<file path=ppt/theme/theme2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1.xml" Id="rId1" /></Relationships>
</file>

<file path=customXml/_rels/item12.xml.rels>&#65279;<?xml version="1.0" encoding="utf-8"?><Relationships xmlns="http://schemas.openxmlformats.org/package/2006/relationships"><Relationship Type="http://schemas.openxmlformats.org/officeDocument/2006/relationships/customXmlProps" Target="/customXml/itemProps12.xml" Id="rId1" /></Relationships>
</file>

<file path=customXml/_rels/item33.xml.rels>&#65279;<?xml version="1.0" encoding="utf-8"?><Relationships xmlns="http://schemas.openxmlformats.org/package/2006/relationships"><Relationship Type="http://schemas.openxmlformats.org/officeDocument/2006/relationships/customXmlProps" Target="/customXml/itemProps33.xml" Id="rId1" /></Relationship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1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6" ma:contentTypeDescription="Create a new document." ma:contentTypeScope="" ma:versionID="ac37c1753acd5e330d2062ccec26ea66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340c7101c92c5120abd06486f9454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2.xml><?xml version="1.0" encoding="utf-8"?>
<ds:datastoreItem xmlns:ds="http://schemas.openxmlformats.org/officeDocument/2006/customXml" ds:itemID="{F269C8C9-919E-4EA9-8C86-B74FD2356C9B}"/>
</file>

<file path=customXml/itemProps21.xml><?xml version="1.0" encoding="utf-8"?>
<ds:datastoreItem xmlns:ds="http://schemas.openxmlformats.org/officeDocument/2006/customXml" ds:itemID="{6A286B45-5CA6-43F4-B677-6DFB9188B1F8}"/>
</file>

<file path=customXml/itemProps33.xml><?xml version="1.0" encoding="utf-8"?>
<ds:datastoreItem xmlns:ds="http://schemas.openxmlformats.org/officeDocument/2006/customXml" ds:itemID="{203B82F1-CC09-4EC8-BFF9-C1CF2CC672D9}"/>
</file>

<file path=docMetadata/LabelInfo.xml><?xml version="1.0" encoding="utf-8"?>
<clbl:labelList xmlns:clbl="http://schemas.microsoft.com/office/2020/mipLabelMetadata"/>
</file>

<file path=docProps/app.xml><?xml version="1.0" encoding="utf-8"?>
<ap:Properties xmlns:vt="http://schemas.openxmlformats.org/officeDocument/2006/docPropsVTypes" xmlns:ap="http://schemas.openxmlformats.org/officeDocument/2006/extended-properties">
  <ap:Template>Office Theme</ap:Template>
  <ap:TotalTime>0</ap:TotalTime>
  <ap:Words>103</ap:Words>
  <ap:Application>Microsoft Office PowerPoint</ap:Application>
  <ap:PresentationFormat>Custom</ap:PresentationFormat>
  <ap:Paragraphs>14</ap:Paragraphs>
  <ap:Slides>9</ap:Slides>
  <ap:Notes>1</ap:Notes>
  <ap:HiddenSlides>0</ap:HiddenSlides>
  <ap:MMClips>0</ap:MMClips>
  <ap:ScaleCrop>false</ap:ScaleCrop>
  <ap: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ap:HeadingPairs>
  <ap:TitlesOfParts>
    <vt:vector baseType="lpstr" size="14">
      <vt:lpstr>Arial</vt:lpstr>
      <vt:lpstr>Berlin Sans FB Demi</vt:lpstr>
      <vt:lpstr>Calibri</vt:lpstr>
      <vt:lpstr>Source Sans Pro</vt:lpstr>
      <vt:lpstr>Office Theme</vt:lpstr>
      <vt:lpstr>Cover page</vt:lpstr>
      <vt:lpstr>ANIMAL DOODLES DESTRESS COLORING BOOK – PICTURE 1</vt:lpstr>
      <vt:lpstr>ANIMAL DOODLES DESTRESS COLORING BOOK - PICTURE 2</vt:lpstr>
      <vt:lpstr>ANIMAL DOODLES DESTRESS COLORING BOOK – PICTURE 3</vt:lpstr>
      <vt:lpstr>ANIMAL DOODLES DESTRESS COLORING BOOK - PICTURE 4</vt:lpstr>
      <vt:lpstr>ANIMAL DOODLES DESTRESS COLORING BOOK - PICTURE 5</vt:lpstr>
      <vt:lpstr>ANIMAL DOODLES DESTRESS COLORING BOOK - PICTURE 6</vt:lpstr>
      <vt:lpstr>ANIMAL DOODLES DESTRESS COLORING BOOK - PICTURE 7</vt:lpstr>
      <vt:lpstr>ANIMAL DOODLES DESTRESS COLORING BOOK - PICTURE 8</vt:lpstr>
    </vt:vector>
  </ap:TitlesOfParts>
  <ap:Company/>
  <ap:LinksUpToDate>false</ap:LinksUpToDate>
  <ap:SharedDoc>false</ap:SharedDoc>
  <ap:HyperlinksChanged>false</ap:HyperlinksChanged>
  <ap:AppVersion>16.0000</ap:AppVersion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2022-12-21T04:25:12Z</dcterms:created>
  <dcterms:modified xsi:type="dcterms:W3CDTF">2022-12-21T04:25:17Z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